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2" d="100"/>
          <a:sy n="192" d="100"/>
        </p:scale>
        <p:origin x="-2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7B7-6C84-5748-8EC1-A2B1B665C5DC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4A9E-E148-174D-A5DC-C519310D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5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7B7-6C84-5748-8EC1-A2B1B665C5DC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4A9E-E148-174D-A5DC-C519310D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7B7-6C84-5748-8EC1-A2B1B665C5DC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4A9E-E148-174D-A5DC-C519310D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9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7B7-6C84-5748-8EC1-A2B1B665C5DC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4A9E-E148-174D-A5DC-C519310D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7B7-6C84-5748-8EC1-A2B1B665C5DC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4A9E-E148-174D-A5DC-C519310D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7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7B7-6C84-5748-8EC1-A2B1B665C5DC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4A9E-E148-174D-A5DC-C519310D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5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7B7-6C84-5748-8EC1-A2B1B665C5DC}" type="datetimeFigureOut">
              <a:rPr lang="en-US" smtClean="0"/>
              <a:t>5/25/20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4A9E-E148-174D-A5DC-C519310D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8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7B7-6C84-5748-8EC1-A2B1B665C5DC}" type="datetimeFigureOut">
              <a:rPr lang="en-US" smtClean="0"/>
              <a:t>5/25/20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4A9E-E148-174D-A5DC-C519310D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8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7B7-6C84-5748-8EC1-A2B1B665C5DC}" type="datetimeFigureOut">
              <a:rPr lang="en-US" smtClean="0"/>
              <a:t>5/25/20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4A9E-E148-174D-A5DC-C519310D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7B7-6C84-5748-8EC1-A2B1B665C5DC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4A9E-E148-174D-A5DC-C519310D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5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7B7-6C84-5748-8EC1-A2B1B665C5DC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4A9E-E148-174D-A5DC-C519310D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0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C27B7-6C84-5748-8EC1-A2B1B665C5DC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B4A9E-E148-174D-A5DC-C519310D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5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g"/><Relationship Id="rId20" Type="http://schemas.openxmlformats.org/officeDocument/2006/relationships/image" Target="../media/image20.jpg"/><Relationship Id="rId21" Type="http://schemas.openxmlformats.org/officeDocument/2006/relationships/image" Target="../media/image21.jpg"/><Relationship Id="rId22" Type="http://schemas.openxmlformats.org/officeDocument/2006/relationships/image" Target="../media/image22.jpg"/><Relationship Id="rId23" Type="http://schemas.openxmlformats.org/officeDocument/2006/relationships/image" Target="../media/image23.jpg"/><Relationship Id="rId24" Type="http://schemas.openxmlformats.org/officeDocument/2006/relationships/image" Target="../media/image24.jpg"/><Relationship Id="rId25" Type="http://schemas.openxmlformats.org/officeDocument/2006/relationships/image" Target="../media/image25.jpg"/><Relationship Id="rId26" Type="http://schemas.openxmlformats.org/officeDocument/2006/relationships/image" Target="../media/image26.jpg"/><Relationship Id="rId10" Type="http://schemas.openxmlformats.org/officeDocument/2006/relationships/image" Target="../media/image10.jpg"/><Relationship Id="rId11" Type="http://schemas.openxmlformats.org/officeDocument/2006/relationships/image" Target="../media/image11.jpg"/><Relationship Id="rId12" Type="http://schemas.openxmlformats.org/officeDocument/2006/relationships/image" Target="../media/image12.jpg"/><Relationship Id="rId13" Type="http://schemas.openxmlformats.org/officeDocument/2006/relationships/image" Target="../media/image13.jpg"/><Relationship Id="rId14" Type="http://schemas.openxmlformats.org/officeDocument/2006/relationships/image" Target="../media/image14.jpg"/><Relationship Id="rId15" Type="http://schemas.openxmlformats.org/officeDocument/2006/relationships/image" Target="../media/image15.jpg"/><Relationship Id="rId16" Type="http://schemas.openxmlformats.org/officeDocument/2006/relationships/image" Target="../media/image16.jpg"/><Relationship Id="rId17" Type="http://schemas.openxmlformats.org/officeDocument/2006/relationships/image" Target="../media/image17.jpg"/><Relationship Id="rId18" Type="http://schemas.openxmlformats.org/officeDocument/2006/relationships/image" Target="../media/image18.jpg"/><Relationship Id="rId19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e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d89d78ec8f8a2196835549584a845f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77" y="592667"/>
            <a:ext cx="6755367" cy="55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4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039b7b872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43" y="2158124"/>
            <a:ext cx="1213945" cy="1839824"/>
          </a:xfrm>
          <a:prstGeom prst="rect">
            <a:avLst/>
          </a:prstGeom>
        </p:spPr>
      </p:pic>
      <p:pic>
        <p:nvPicPr>
          <p:cNvPr id="11" name="Picture 10" descr="179181a2a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79" y="4190261"/>
            <a:ext cx="1612802" cy="2150403"/>
          </a:xfrm>
          <a:prstGeom prst="rect">
            <a:avLst/>
          </a:prstGeom>
        </p:spPr>
      </p:pic>
      <p:pic>
        <p:nvPicPr>
          <p:cNvPr id="12" name="Picture 11" descr="577590b7c0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34" y="313938"/>
            <a:ext cx="1358473" cy="2057805"/>
          </a:xfrm>
          <a:prstGeom prst="rect">
            <a:avLst/>
          </a:prstGeom>
        </p:spPr>
      </p:pic>
      <p:pic>
        <p:nvPicPr>
          <p:cNvPr id="13" name="Picture 12" descr="d05b196b2e9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38" y="4157694"/>
            <a:ext cx="1603650" cy="2503259"/>
          </a:xfrm>
          <a:prstGeom prst="rect">
            <a:avLst/>
          </a:prstGeom>
        </p:spPr>
      </p:pic>
      <p:pic>
        <p:nvPicPr>
          <p:cNvPr id="14" name="Picture 13" descr="f57eb50e585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88" y="3606800"/>
            <a:ext cx="2146300" cy="3251200"/>
          </a:xfrm>
          <a:prstGeom prst="rect">
            <a:avLst/>
          </a:prstGeom>
        </p:spPr>
      </p:pic>
      <p:pic>
        <p:nvPicPr>
          <p:cNvPr id="15" name="Picture 14" descr="IMG_258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46" y="229100"/>
            <a:ext cx="1368036" cy="1824048"/>
          </a:xfrm>
          <a:prstGeom prst="rect">
            <a:avLst/>
          </a:prstGeom>
        </p:spPr>
      </p:pic>
      <p:pic>
        <p:nvPicPr>
          <p:cNvPr id="16" name="Picture 15" descr="thumbnail_05BCDAED0F954C7691457225882C326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84" y="2463776"/>
            <a:ext cx="1726354" cy="2286048"/>
          </a:xfrm>
          <a:prstGeom prst="rect">
            <a:avLst/>
          </a:prstGeom>
        </p:spPr>
      </p:pic>
      <p:pic>
        <p:nvPicPr>
          <p:cNvPr id="17" name="Picture 16" descr="thumbnail_20200520_13384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9029" y="4157694"/>
            <a:ext cx="2119029" cy="2825372"/>
          </a:xfrm>
          <a:prstGeom prst="rect">
            <a:avLst/>
          </a:prstGeom>
        </p:spPr>
      </p:pic>
      <p:pic>
        <p:nvPicPr>
          <p:cNvPr id="18" name="Picture 17" descr="thumbnail_20200521_162317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55" y="5360105"/>
            <a:ext cx="1202514" cy="1603352"/>
          </a:xfrm>
          <a:prstGeom prst="rect">
            <a:avLst/>
          </a:prstGeom>
        </p:spPr>
      </p:pic>
      <p:pic>
        <p:nvPicPr>
          <p:cNvPr id="19" name="Picture 18" descr="thumbnail_20200522_113138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0" y="2014676"/>
            <a:ext cx="1435462" cy="1913949"/>
          </a:xfrm>
          <a:prstGeom prst="rect">
            <a:avLst/>
          </a:prstGeom>
        </p:spPr>
      </p:pic>
      <p:pic>
        <p:nvPicPr>
          <p:cNvPr id="20" name="Picture 19" descr="thumbnail_20200523_19544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68764" y="1926334"/>
            <a:ext cx="1440399" cy="1920532"/>
          </a:xfrm>
          <a:prstGeom prst="rect">
            <a:avLst/>
          </a:prstGeom>
        </p:spPr>
      </p:pic>
      <p:pic>
        <p:nvPicPr>
          <p:cNvPr id="21" name="Picture 20" descr="thumbnail_Image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91" y="313938"/>
            <a:ext cx="1169743" cy="1556414"/>
          </a:xfrm>
          <a:prstGeom prst="rect">
            <a:avLst/>
          </a:prstGeom>
        </p:spPr>
      </p:pic>
      <p:pic>
        <p:nvPicPr>
          <p:cNvPr id="22" name="Picture 21" descr="thumbnail_image0-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6088" y="-264140"/>
            <a:ext cx="1760625" cy="2342620"/>
          </a:xfrm>
          <a:prstGeom prst="rect">
            <a:avLst/>
          </a:prstGeom>
        </p:spPr>
      </p:pic>
      <p:pic>
        <p:nvPicPr>
          <p:cNvPr id="23" name="Picture 22" descr="thumbnail_image0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12" y="3778279"/>
            <a:ext cx="1125957" cy="1501276"/>
          </a:xfrm>
          <a:prstGeom prst="rect">
            <a:avLst/>
          </a:prstGeom>
        </p:spPr>
      </p:pic>
      <p:pic>
        <p:nvPicPr>
          <p:cNvPr id="24" name="Picture 23" descr="thumbnail_image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53" y="4834405"/>
            <a:ext cx="1268554" cy="1687889"/>
          </a:xfrm>
          <a:prstGeom prst="rect">
            <a:avLst/>
          </a:prstGeom>
        </p:spPr>
      </p:pic>
      <p:pic>
        <p:nvPicPr>
          <p:cNvPr id="25" name="Picture 24" descr="thumbnail_IMG_2029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5788" y="468125"/>
            <a:ext cx="1912200" cy="1434150"/>
          </a:xfrm>
          <a:prstGeom prst="rect">
            <a:avLst/>
          </a:prstGeom>
        </p:spPr>
      </p:pic>
      <p:pic>
        <p:nvPicPr>
          <p:cNvPr id="26" name="Picture 25" descr="thumbnail_IMG_6906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0" y="3928625"/>
            <a:ext cx="1810829" cy="2414439"/>
          </a:xfrm>
          <a:prstGeom prst="rect">
            <a:avLst/>
          </a:prstGeom>
        </p:spPr>
      </p:pic>
      <p:pic>
        <p:nvPicPr>
          <p:cNvPr id="27" name="Picture 26" descr="thumbnail_IMG_6905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091" y="1870352"/>
            <a:ext cx="1543705" cy="2058273"/>
          </a:xfrm>
          <a:prstGeom prst="rect">
            <a:avLst/>
          </a:prstGeom>
        </p:spPr>
      </p:pic>
      <p:pic>
        <p:nvPicPr>
          <p:cNvPr id="28" name="Picture 27" descr="thumbnail_IMG_6907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205" y="1731723"/>
            <a:ext cx="1882205" cy="2509607"/>
          </a:xfrm>
          <a:prstGeom prst="rect">
            <a:avLst/>
          </a:prstGeom>
        </p:spPr>
      </p:pic>
      <p:pic>
        <p:nvPicPr>
          <p:cNvPr id="29" name="Picture 28" descr="thumbnail_IMG_6908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388" y="79046"/>
            <a:ext cx="1230835" cy="1641113"/>
          </a:xfrm>
          <a:prstGeom prst="rect">
            <a:avLst/>
          </a:prstGeom>
        </p:spPr>
      </p:pic>
      <p:pic>
        <p:nvPicPr>
          <p:cNvPr id="30" name="Picture 29" descr="thumbnail_IMG_7961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3043" y="2309282"/>
            <a:ext cx="2049070" cy="1536802"/>
          </a:xfrm>
          <a:prstGeom prst="rect">
            <a:avLst/>
          </a:prstGeom>
        </p:spPr>
      </p:pic>
      <p:pic>
        <p:nvPicPr>
          <p:cNvPr id="31" name="Picture 30" descr="thumbnail_IMG_8335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69" y="297160"/>
            <a:ext cx="1313319" cy="1747451"/>
          </a:xfrm>
          <a:prstGeom prst="rect">
            <a:avLst/>
          </a:prstGeom>
        </p:spPr>
      </p:pic>
      <p:pic>
        <p:nvPicPr>
          <p:cNvPr id="32" name="Picture 31" descr="thumbnail_IMG_8344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6" y="4102218"/>
            <a:ext cx="1544672" cy="2059563"/>
          </a:xfrm>
          <a:prstGeom prst="rect">
            <a:avLst/>
          </a:prstGeom>
        </p:spPr>
      </p:pic>
      <p:pic>
        <p:nvPicPr>
          <p:cNvPr id="33" name="Picture 32" descr="thumbnail_IMG_8347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2504451"/>
            <a:ext cx="1120123" cy="1493497"/>
          </a:xfrm>
          <a:prstGeom prst="rect">
            <a:avLst/>
          </a:prstGeom>
        </p:spPr>
      </p:pic>
      <p:pic>
        <p:nvPicPr>
          <p:cNvPr id="34" name="Picture 33" descr="thumbnail_IMG_20200519_134702748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28" y="0"/>
            <a:ext cx="1679178" cy="22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4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Goodrich</dc:creator>
  <cp:lastModifiedBy>Adam Goodrich</cp:lastModifiedBy>
  <cp:revision>2</cp:revision>
  <dcterms:created xsi:type="dcterms:W3CDTF">2020-05-25T11:14:54Z</dcterms:created>
  <dcterms:modified xsi:type="dcterms:W3CDTF">2020-05-25T11:25:18Z</dcterms:modified>
</cp:coreProperties>
</file>